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1" r:id="rId2"/>
    <p:sldId id="292" r:id="rId3"/>
    <p:sldId id="293" r:id="rId4"/>
    <p:sldId id="289" r:id="rId5"/>
    <p:sldId id="294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2019/11/20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Winter comes? (Nov. 20)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実況天気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830688"/>
            <a:ext cx="6551051" cy="49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enki.jp/static-images/amedas/2019/11/20/09/10/00/wind/area-3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56" y="3039556"/>
            <a:ext cx="4579030" cy="34408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1" y="3693695"/>
            <a:ext cx="4112705" cy="27867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00094" y="3840798"/>
            <a:ext cx="2191110" cy="64633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Himawari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monitor</a:t>
            </a:r>
          </a:p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Nov. 20  12:30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9611" y="5743977"/>
            <a:ext cx="710765" cy="369332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AOT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0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Cloud base height (Nov. 19-20)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www-lidar.nies.go.jp/Chiba/curr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2"/>
          <a:stretch/>
        </p:blipFill>
        <p:spPr bwMode="auto">
          <a:xfrm>
            <a:off x="0" y="1063845"/>
            <a:ext cx="8791475" cy="46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337032" y="5321605"/>
            <a:ext cx="245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base @~2-3 km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6773779" y="4632158"/>
            <a:ext cx="565484" cy="601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2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8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" y="1244201"/>
            <a:ext cx="4295791" cy="4131313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MAX-DOAS color index (Nov. 18-19)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10" y="674482"/>
            <a:ext cx="4389190" cy="3064732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9" y="3599039"/>
            <a:ext cx="4254711" cy="29708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6552" y="5592085"/>
            <a:ext cx="4408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Color index: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Ratio of measured reference spectrum intensities at 500 and 380 nm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2946" y="6470936"/>
            <a:ext cx="373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Xie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-san’s cloud fraction estimates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6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25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 flipV="1">
            <a:off x="-1" y="1170366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0" y="-416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Satellite data of </a:t>
            </a:r>
            <a:r>
              <a:rPr lang="en-US" altLang="ja-JP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AOT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and NO</a:t>
            </a:r>
            <a:r>
              <a:rPr lang="en-US" altLang="ja-JP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(20191119)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atmos3.cr.chiba-u.jp/sat/01/latest_gcomc-aerosol_Ja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9" y="1407664"/>
            <a:ext cx="4080510" cy="24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tmos3.cr.chiba-u.jp/sat/01/latest_modis-aerosol_Jap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9" y="4136636"/>
            <a:ext cx="4080510" cy="24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tmos3.cr.chiba-u.jp/sat/01/latest_temis-omino2_Jap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51" y="4136635"/>
            <a:ext cx="4080510" cy="24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tmos3.cr.chiba-u.jp/share-sat/gcom-c/plot/01/gcomcaodp_20191119_Japan_0.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51" y="1407664"/>
            <a:ext cx="4080510" cy="24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75473" y="1639019"/>
            <a:ext cx="2191110" cy="369332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GCOM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AOT380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27822" y="1639019"/>
            <a:ext cx="2191110" cy="369332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GCOM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AOT674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473" y="4368443"/>
            <a:ext cx="2191110" cy="369332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MODIS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AOT550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7822" y="4368443"/>
            <a:ext cx="2191110" cy="369332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OMI NO2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VCD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1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72</Words>
  <Application>Microsoft Office PowerPoint</Application>
  <PresentationFormat>画面に合わせる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98</cp:revision>
  <dcterms:created xsi:type="dcterms:W3CDTF">2013-05-01T02:16:19Z</dcterms:created>
  <dcterms:modified xsi:type="dcterms:W3CDTF">2019-11-20T14:13:57Z</dcterms:modified>
</cp:coreProperties>
</file>